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80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  <p:sldId id="282" r:id="rId28"/>
    <p:sldId id="284" r:id="rId29"/>
    <p:sldId id="285" r:id="rId30"/>
    <p:sldId id="286" r:id="rId31"/>
    <p:sldId id="287" r:id="rId32"/>
    <p:sldId id="288" r:id="rId33"/>
    <p:sldId id="289" r:id="rId34"/>
    <p:sldId id="283" r:id="rId35"/>
    <p:sldId id="256" r:id="rId36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 autoAdjust="0"/>
    <p:restoredTop sz="94673" autoAdjust="0"/>
  </p:normalViewPr>
  <p:slideViewPr>
    <p:cSldViewPr>
      <p:cViewPr>
        <p:scale>
          <a:sx n="90" d="100"/>
          <a:sy n="90" d="100"/>
        </p:scale>
        <p:origin x="-776" y="-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E8EA4-0FCC-4F49-A3F3-E35B2AA3221B}" type="datetimeFigureOut">
              <a:rPr lang="en-GB" smtClean="0"/>
              <a:t>17-05-04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56FC-9611-4299-9CEA-614DDCA8C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668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E8EA4-0FCC-4F49-A3F3-E35B2AA3221B}" type="datetimeFigureOut">
              <a:rPr lang="en-GB" smtClean="0"/>
              <a:t>17-05-04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56FC-9611-4299-9CEA-614DDCA8C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416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E8EA4-0FCC-4F49-A3F3-E35B2AA3221B}" type="datetimeFigureOut">
              <a:rPr lang="en-GB" smtClean="0"/>
              <a:t>17-05-04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56FC-9611-4299-9CEA-614DDCA8C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736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E8EA4-0FCC-4F49-A3F3-E35B2AA3221B}" type="datetimeFigureOut">
              <a:rPr lang="en-GB" smtClean="0"/>
              <a:t>17-05-04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56FC-9611-4299-9CEA-614DDCA8C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923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E8EA4-0FCC-4F49-A3F3-E35B2AA3221B}" type="datetimeFigureOut">
              <a:rPr lang="en-GB" smtClean="0"/>
              <a:t>17-05-04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56FC-9611-4299-9CEA-614DDCA8C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249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E8EA4-0FCC-4F49-A3F3-E35B2AA3221B}" type="datetimeFigureOut">
              <a:rPr lang="en-GB" smtClean="0"/>
              <a:t>17-05-04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56FC-9611-4299-9CEA-614DDCA8C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962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E8EA4-0FCC-4F49-A3F3-E35B2AA3221B}" type="datetimeFigureOut">
              <a:rPr lang="en-GB" smtClean="0"/>
              <a:t>17-05-04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56FC-9611-4299-9CEA-614DDCA8C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99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E8EA4-0FCC-4F49-A3F3-E35B2AA3221B}" type="datetimeFigureOut">
              <a:rPr lang="en-GB" smtClean="0"/>
              <a:t>17-05-04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56FC-9611-4299-9CEA-614DDCA8C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695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E8EA4-0FCC-4F49-A3F3-E35B2AA3221B}" type="datetimeFigureOut">
              <a:rPr lang="en-GB" smtClean="0"/>
              <a:t>17-05-04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56FC-9611-4299-9CEA-614DDCA8C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788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E8EA4-0FCC-4F49-A3F3-E35B2AA3221B}" type="datetimeFigureOut">
              <a:rPr lang="en-GB" smtClean="0"/>
              <a:t>17-05-04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56FC-9611-4299-9CEA-614DDCA8C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80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E8EA4-0FCC-4F49-A3F3-E35B2AA3221B}" type="datetimeFigureOut">
              <a:rPr lang="en-GB" smtClean="0"/>
              <a:t>17-05-04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56FC-9611-4299-9CEA-614DDCA8C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683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E8EA4-0FCC-4F49-A3F3-E35B2AA3221B}" type="datetimeFigureOut">
              <a:rPr lang="en-GB" smtClean="0"/>
              <a:t>17-05-04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156FC-9611-4299-9CEA-614DDCA8C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17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988840"/>
            <a:ext cx="7772400" cy="1470025"/>
          </a:xfrm>
        </p:spPr>
        <p:txBody>
          <a:bodyPr/>
          <a:lstStyle/>
          <a:p>
            <a:r>
              <a:rPr lang="en-GB" dirty="0"/>
              <a:t>Global Day of Prayer to End </a:t>
            </a:r>
            <a:r>
              <a:rPr lang="en-GB" dirty="0" smtClean="0"/>
              <a:t>Famine – 21 May 2017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4149080"/>
            <a:ext cx="6400800" cy="841648"/>
          </a:xfrm>
        </p:spPr>
        <p:txBody>
          <a:bodyPr>
            <a:normAutofit fontScale="92500" lnSpcReduction="20000"/>
          </a:bodyPr>
          <a:lstStyle/>
          <a:p>
            <a:r>
              <a:rPr lang="sv-SE" dirty="0" smtClean="0"/>
              <a:t>Photos from South Sudan, 2017 </a:t>
            </a:r>
            <a:br>
              <a:rPr lang="sv-SE" dirty="0" smtClean="0"/>
            </a:br>
            <a:r>
              <a:rPr lang="sv-SE" dirty="0" smtClean="0"/>
              <a:t>by Paul Jeffrey/ACT Alliance</a:t>
            </a:r>
            <a:endParaRPr lang="en-GB" dirty="0"/>
          </a:p>
        </p:txBody>
      </p:sp>
      <p:pic>
        <p:nvPicPr>
          <p:cNvPr id="4" name="Picture 3" descr="WCClogo_colour_E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5877272"/>
            <a:ext cx="2441448" cy="8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4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8"/>
    </mc:Choice>
    <mc:Fallback xmlns="">
      <p:transition spd="slow" advTm="486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751_south-sudan-2017-jeffrey-B156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5" y="0"/>
            <a:ext cx="457107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7388696" y="66777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652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754_south-sudan-2017-jeffrey-B18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7" y="346348"/>
            <a:ext cx="9249835" cy="61653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1784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755_south-sudan-2017-jeffrey-B198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2" y="368660"/>
            <a:ext cx="9182885" cy="6120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5406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756_south-sudan-2017-jeffrey-B22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60" y="351090"/>
            <a:ext cx="9252520" cy="61558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8293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757_south-sudan-2017-jeffrey-B23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83" y="387190"/>
            <a:ext cx="9225967" cy="61381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181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759_south-sudan-2017-jeffrey-C30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26" y="373203"/>
            <a:ext cx="9169253" cy="6111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6479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760_south-sudan-2017-jeffrey-C32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7" y="346348"/>
            <a:ext cx="9249835" cy="61653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3113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765_south-sudan-2017-jeffrey-C39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3" y="368660"/>
            <a:ext cx="9171707" cy="6120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1403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766_south-sudan-2017-jeffrey-D005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619"/>
            <a:ext cx="9144000" cy="60947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9453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774_south-sudan-2017-jeffrey-E04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70" y="648235"/>
            <a:ext cx="9201940" cy="55615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383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825_south-sudan-2017-jeffrey-H0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5150"/>
            <a:ext cx="9163411" cy="6107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8702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779_south-sudan-2017-jeffrey-E09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211" y="0"/>
            <a:ext cx="447357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3869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784_south-sudan-2017-jeffrey-E16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60" y="345453"/>
            <a:ext cx="9252520" cy="61670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879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794_south-sudan-2017-jeffrey-E21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190"/>
            <a:ext cx="9144000" cy="60836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1996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799_south-sudan-2017-jeffrey-F0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46" y="359060"/>
            <a:ext cx="9211692" cy="61398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9313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813_south-sudan-2017-jeffrey-G56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307"/>
            <a:ext cx="9144000" cy="52553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0544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815_south-sudan-2017-jeffrey-G59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5" y="0"/>
            <a:ext cx="457107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202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826_south-sudan-2017-jeffrey-H0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8" y="386583"/>
            <a:ext cx="9117992" cy="60848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157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889_south-sudan-2017-jeffrey-wau-ecsidps-0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619"/>
            <a:ext cx="9144000" cy="60947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2623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894_south-sudan-2017-jeffrey-wau-ecsidps-0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727" y="0"/>
            <a:ext cx="498054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7071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897_south-sudan-2017-jeffrey-wau-ecsidps-03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619"/>
            <a:ext cx="9144000" cy="60947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0610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737_south-sudan-2017-jeffrey-A06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63" y="351916"/>
            <a:ext cx="9233127" cy="61541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5535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900_south-sudan-2017-jeffrey-wau-ecsidps-1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619"/>
            <a:ext cx="9144000" cy="60947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6829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902_south-sudan-2017-jeffrey-wau-ecsidps-13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905"/>
            <a:ext cx="9144000" cy="6102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3704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909_south-sudan-2017-jeffrey-wau-idps-1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619"/>
            <a:ext cx="9144000" cy="60947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0360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917_south-sudan-2017-jeffrey-wau-idps-35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618"/>
            <a:ext cx="9144000" cy="60687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8553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891_south-sudan-2017-jeffrey-wau-ecsidps-0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376" y="0"/>
            <a:ext cx="515324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2589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988840"/>
            <a:ext cx="7772400" cy="1470025"/>
          </a:xfrm>
        </p:spPr>
        <p:txBody>
          <a:bodyPr/>
          <a:lstStyle/>
          <a:p>
            <a:r>
              <a:rPr lang="en-GB" dirty="0"/>
              <a:t>Global Day of Prayer to End </a:t>
            </a:r>
            <a:r>
              <a:rPr lang="en-GB" dirty="0" smtClean="0"/>
              <a:t>Famine – 21 May 2017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4149080"/>
            <a:ext cx="6400800" cy="841648"/>
          </a:xfrm>
        </p:spPr>
        <p:txBody>
          <a:bodyPr>
            <a:normAutofit/>
          </a:bodyPr>
          <a:lstStyle/>
          <a:p>
            <a:r>
              <a:rPr lang="sv-SE" dirty="0" err="1" smtClean="0">
                <a:solidFill>
                  <a:schemeClr val="tx1"/>
                </a:solidFill>
              </a:rPr>
              <a:t>www.oikoumene.org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3" descr="WCClogo_colour_E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5877272"/>
            <a:ext cx="2441448" cy="8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8"/>
    </mc:Choice>
    <mc:Fallback xmlns="">
      <p:transition spd="slow" advTm="486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S15736_south-sudan-2017-jeffrey-A009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756" y="296652"/>
            <a:ext cx="9387512" cy="62646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3062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740_south-sudan-2017-jeffrey-A087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67" y="332656"/>
            <a:ext cx="9307935" cy="61926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648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743_south-sudan-2017-jeffrey-A09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4" y="380777"/>
            <a:ext cx="9146528" cy="60964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7880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744_south-sudan-2017-jeffrey-A097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11" y="344486"/>
            <a:ext cx="9255423" cy="61690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553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747_south-sudan-2017-jeffrey-A126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460" y="332656"/>
            <a:ext cx="9290920" cy="61926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7439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15749_south-sudan-2017-jeffrey-B14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2" y="368660"/>
            <a:ext cx="9182885" cy="6120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52534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Paul Jeffrey/ACT Alliance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1657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"/>
    </mc:Choice>
    <mc:Fallback xmlns="">
      <p:transition spd="slow" advTm="55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233</Words>
  <Application>Microsoft Macintosh PowerPoint</Application>
  <PresentationFormat>On-screen Show (4:3)</PresentationFormat>
  <Paragraphs>38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Global Day of Prayer to End Famine – 21 May 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Day of Prayer to End Famine – 21 May 2017</vt:lpstr>
    </vt:vector>
  </TitlesOfParts>
  <Company>World Council of Churches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of Prayer for South Sudan</dc:title>
  <dc:creator>ecucenter</dc:creator>
  <cp:lastModifiedBy>Albin Hillert</cp:lastModifiedBy>
  <cp:revision>6</cp:revision>
  <dcterms:created xsi:type="dcterms:W3CDTF">2015-04-30T14:58:17Z</dcterms:created>
  <dcterms:modified xsi:type="dcterms:W3CDTF">2017-05-04T08:33:11Z</dcterms:modified>
</cp:coreProperties>
</file>